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30"/>
    <p:sldId id="277" r:id="rId31"/>
    <p:sldId id="278" r:id="rId32"/>
    <p:sldId id="279" r:id="rId33"/>
    <p:sldId id="280" r:id="rId34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82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1176" autoAdjust="0"/>
  </p:normalViewPr>
  <p:slideViewPr>
    <p:cSldViewPr snapToGrid="0" snapToObjects="1" showGuides="1">
      <p:cViewPr varScale="1">
        <p:scale>
          <a:sx n="98" d="100"/>
          <a:sy n="98" d="100"/>
        </p:scale>
        <p:origin x="-968" y="-120"/>
      </p:cViewPr>
      <p:guideLst>
        <p:guide orient="horz" pos="4255"/>
        <p:guide pos="76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ver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FO-Hero-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H="1">
            <a:off x="1" y="1396"/>
            <a:ext cx="12188824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42000"/>
                </a:schemeClr>
              </a:gs>
              <a:gs pos="43000">
                <a:srgbClr val="FFFFFF">
                  <a:alpha val="0"/>
                </a:srgbClr>
              </a:gs>
            </a:gsLst>
            <a:lin ang="21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12996709" y="5277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69112" y="711054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HERE TO ADD TITLE TEXT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69113" y="3742681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welcome message description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6156932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23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20750" y="2020887"/>
            <a:ext cx="10352088" cy="327342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Table of Contents</a:t>
            </a:r>
            <a:r>
              <a:rPr lang="mr-IN" dirty="0" smtClean="0"/>
              <a:t>………………………</a:t>
            </a:r>
            <a:r>
              <a:rPr lang="en-US" dirty="0" smtClean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9" Type="http://schemas.openxmlformats.org/officeDocument/2006/relationships/slideLayout" Target="../slideLayouts/slideLayout10.xml"/><Relationship Id="rId20" Type="http://schemas.openxmlformats.org/officeDocument/2006/relationships/image" Target="../media/image3.png"/><Relationship Id="rId10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SAJAN JOHAL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10 YEARS AT SFO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JANE DOE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25 YEARS AT SFO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CONWAY STERN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30 YEARS AT SFO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JILL HILL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20 YEARS AT SFO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JACK BILL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25 YEARS AT SFO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WILL APPLESON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40 YEARS AT SFO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HARRY POTTER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5 YEARS AT SFO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HAGGARD BIG-GUY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40 YEARS AT SFO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HERMIONE GRANGER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25 YEARS AT SFO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JOHNNY APPLESEED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5 YEARS AT SFO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UNITED AIRLINES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10 YEARS AT SFO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MARIA LOPEZ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5 YEARS AT SFO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YAHOO UNLIMITED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15 YEARS AT SFO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I'M OUT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60 YEARS AT SFO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GRAYSON HAAGA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20 YEARS AT SFO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JARED MEJIA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15 YEARS AT SFO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JACOB MASUR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10 YEARS AT SFO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NOAH MASUR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5 YEARS AT SFO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CONNOR HOLDEN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5 YEARS AT SFO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JOSEPH ROBINSON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10 YEARS AT SFO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SEAN EBENS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35 YEARS AT SFO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PAUL GARCIA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20 YEARS AT SFO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KAI WEBER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30 YEARS AT SFO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BILL NYE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45 YEARS AT SFO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rPr sz="5400"/>
              <a:t>JOHN DOE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rPr sz="3600"/>
              <a:t>65 YEARS AT SFO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135</Words>
  <Application>Microsoft Macintosh PowerPoint</Application>
  <PresentationFormat>Custom</PresentationFormat>
  <Paragraphs>112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Sandeep Malireddy</cp:lastModifiedBy>
  <cp:revision>175</cp:revision>
  <dcterms:created xsi:type="dcterms:W3CDTF">2017-10-17T19:55:28Z</dcterms:created>
  <dcterms:modified xsi:type="dcterms:W3CDTF">2018-10-19T23:43:21Z</dcterms:modified>
</cp:coreProperties>
</file>

<file path=docProps/thumbnail.jpeg>
</file>